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1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20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58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52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454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488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831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933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199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4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36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875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73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06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912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46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54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96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AE00D-7996-423E-8B69-86EB367C8798}" type="datetimeFigureOut">
              <a:rPr lang="es-ES" smtClean="0"/>
              <a:t>18/05/2020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E69E5-C938-4251-8A85-F4E3924E9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41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4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7.wdp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7" Type="http://schemas.microsoft.com/office/2007/relationships/hdphoto" Target="../media/hdphoto44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43.wdp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7" Type="http://schemas.microsoft.com/office/2007/relationships/hdphoto" Target="../media/hdphoto47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46.wdp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3.wdp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5.wdp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7.wdp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9.wdp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0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1.wdp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62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63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5.wdp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6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7.wdp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RESOLUCION DEL EXAMEN HITO3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NOMBRE: ESCOBAR IBAÑEZ GUIDO PASTOR </a:t>
            </a:r>
          </a:p>
          <a:p>
            <a:r>
              <a:rPr lang="es-ES" dirty="0" smtClean="0"/>
              <a:t>MATERIA: SISTMAS MOVILES Y EMBEBIDOS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0599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28156"/>
            <a:ext cx="10820400" cy="5090529"/>
          </a:xfrm>
        </p:spPr>
        <p:txBody>
          <a:bodyPr/>
          <a:lstStyle/>
          <a:p>
            <a:r>
              <a:rPr lang="es-ES" dirty="0" smtClean="0"/>
              <a:t>Ahora colocamos un pequeño código al </a:t>
            </a:r>
            <a:r>
              <a:rPr lang="es-ES" dirty="0" err="1" smtClean="0"/>
              <a:t>activity</a:t>
            </a:r>
            <a:r>
              <a:rPr lang="es-ES" dirty="0" smtClean="0"/>
              <a:t> main.xml.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597540"/>
            <a:ext cx="10655135" cy="46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55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997528"/>
            <a:ext cx="10820400" cy="5221158"/>
          </a:xfrm>
        </p:spPr>
        <p:txBody>
          <a:bodyPr/>
          <a:lstStyle/>
          <a:p>
            <a:r>
              <a:rPr lang="es-ES" dirty="0" smtClean="0"/>
              <a:t>Ahora podemos empezar a diseñar el </a:t>
            </a:r>
            <a:r>
              <a:rPr lang="es-ES" dirty="0" err="1" smtClean="0"/>
              <a:t>fragment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 o fragment</a:t>
            </a:r>
            <a:r>
              <a:rPr lang="es-ES" dirty="0"/>
              <a:t>_</a:t>
            </a:r>
            <a:r>
              <a:rPr lang="es-ES" dirty="0" smtClean="0"/>
              <a:t>pantalla1.xml</a:t>
            </a:r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6982" y="1852552"/>
            <a:ext cx="3930732" cy="4366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54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246910"/>
            <a:ext cx="10820400" cy="4971776"/>
          </a:xfrm>
        </p:spPr>
        <p:txBody>
          <a:bodyPr/>
          <a:lstStyle/>
          <a:p>
            <a:r>
              <a:rPr lang="es-ES" dirty="0" smtClean="0"/>
              <a:t>Ahora solo tenemos que colocar una imagen 3 </a:t>
            </a:r>
            <a:r>
              <a:rPr lang="es-ES" dirty="0" err="1" smtClean="0"/>
              <a:t>textview</a:t>
            </a:r>
            <a:r>
              <a:rPr lang="es-ES" dirty="0" smtClean="0"/>
              <a:t> y un </a:t>
            </a:r>
            <a:r>
              <a:rPr lang="es-ES" dirty="0" err="1" smtClean="0"/>
              <a:t>button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053" y="2759652"/>
            <a:ext cx="4086225" cy="1504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204035"/>
            <a:ext cx="4864925" cy="37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9545" y="630409"/>
            <a:ext cx="10820400" cy="4912399"/>
          </a:xfrm>
        </p:spPr>
        <p:txBody>
          <a:bodyPr/>
          <a:lstStyle/>
          <a:p>
            <a:r>
              <a:rPr lang="es-ES" dirty="0" smtClean="0"/>
              <a:t>Ahora los </a:t>
            </a:r>
            <a:r>
              <a:rPr lang="es-ES" dirty="0" err="1" smtClean="0"/>
              <a:t>textview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174" y="1064154"/>
            <a:ext cx="9296400" cy="42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3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685800" y="973778"/>
            <a:ext cx="10820400" cy="5244908"/>
          </a:xfrm>
        </p:spPr>
        <p:txBody>
          <a:bodyPr/>
          <a:lstStyle/>
          <a:p>
            <a:r>
              <a:rPr lang="es-ES" dirty="0" smtClean="0"/>
              <a:t>Los </a:t>
            </a:r>
            <a:r>
              <a:rPr lang="es-ES" dirty="0" err="1" smtClean="0"/>
              <a:t>string</a:t>
            </a:r>
            <a:r>
              <a:rPr lang="es-ES" dirty="0" smtClean="0"/>
              <a:t> utilizados para este </a:t>
            </a:r>
            <a:r>
              <a:rPr lang="es-ES" dirty="0" err="1" smtClean="0"/>
              <a:t>fragment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694" y="2375064"/>
            <a:ext cx="3586347" cy="4306757"/>
          </a:xfrm>
          <a:prstGeom prst="rect">
            <a:avLst/>
          </a:prstGeom>
        </p:spPr>
      </p:pic>
      <p:pic>
        <p:nvPicPr>
          <p:cNvPr id="9" name="Marcador de contenido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9667" y="1314440"/>
            <a:ext cx="9296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09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270660"/>
            <a:ext cx="10820400" cy="4948025"/>
          </a:xfrm>
        </p:spPr>
        <p:txBody>
          <a:bodyPr/>
          <a:lstStyle/>
          <a:p>
            <a:r>
              <a:rPr lang="es-ES" dirty="0" smtClean="0"/>
              <a:t>Ahora solo colocaremos los </a:t>
            </a:r>
            <a:r>
              <a:rPr lang="es-ES" dirty="0" err="1" smtClean="0"/>
              <a:t>button</a:t>
            </a:r>
            <a:r>
              <a:rPr lang="es-ES" dirty="0" smtClean="0"/>
              <a:t> y el </a:t>
            </a:r>
            <a:r>
              <a:rPr lang="es-ES" dirty="0" err="1" smtClean="0"/>
              <a:t>textview</a:t>
            </a:r>
            <a:r>
              <a:rPr lang="es-ES" dirty="0" smtClean="0"/>
              <a:t> los </a:t>
            </a:r>
            <a:r>
              <a:rPr lang="es-ES" dirty="0" err="1" smtClean="0"/>
              <a:t>culaes</a:t>
            </a:r>
            <a:r>
              <a:rPr lang="es-ES" dirty="0" smtClean="0"/>
              <a:t> tendrán </a:t>
            </a:r>
            <a:r>
              <a:rPr lang="es-ES" dirty="0" err="1" smtClean="0"/>
              <a:t>funcionaliad</a:t>
            </a:r>
            <a:r>
              <a:rPr lang="es-ES" dirty="0" smtClean="0"/>
              <a:t> de redirigirnos a otros </a:t>
            </a:r>
            <a:r>
              <a:rPr lang="es-ES" dirty="0" err="1" smtClean="0"/>
              <a:t>fragments</a:t>
            </a:r>
            <a:endParaRPr lang="es-ES" dirty="0" smtClean="0"/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338" y="2044443"/>
            <a:ext cx="3385890" cy="45767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8359" y="2044442"/>
            <a:ext cx="2775549" cy="45767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039" y="1955377"/>
            <a:ext cx="2564424" cy="45589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Flecha abajo 7"/>
          <p:cNvSpPr/>
          <p:nvPr/>
        </p:nvSpPr>
        <p:spPr>
          <a:xfrm rot="16200000">
            <a:off x="4029842" y="3895106"/>
            <a:ext cx="629393" cy="736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 abajo 8"/>
          <p:cNvSpPr/>
          <p:nvPr/>
        </p:nvSpPr>
        <p:spPr>
          <a:xfrm rot="16200000">
            <a:off x="7793032" y="3895106"/>
            <a:ext cx="629393" cy="736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3738856" y="3222831"/>
            <a:ext cx="113845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Vista del</a:t>
            </a:r>
          </a:p>
          <a:p>
            <a:r>
              <a:rPr lang="es-ES" dirty="0" smtClean="0"/>
              <a:t> </a:t>
            </a:r>
            <a:r>
              <a:rPr lang="es-ES" dirty="0" err="1" smtClean="0"/>
              <a:t>android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525586" y="3222830"/>
            <a:ext cx="113845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Vista del</a:t>
            </a:r>
          </a:p>
          <a:p>
            <a:r>
              <a:rPr lang="es-ES" dirty="0" smtClean="0"/>
              <a:t> celular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6467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270660"/>
            <a:ext cx="10820400" cy="4948026"/>
          </a:xfrm>
        </p:spPr>
        <p:txBody>
          <a:bodyPr/>
          <a:lstStyle/>
          <a:p>
            <a:r>
              <a:rPr lang="es-ES" dirty="0" smtClean="0"/>
              <a:t>Ahora vamos al </a:t>
            </a:r>
            <a:r>
              <a:rPr lang="es-ES" dirty="0" err="1" smtClean="0"/>
              <a:t>onboarding</a:t>
            </a:r>
            <a:r>
              <a:rPr lang="es-ES" dirty="0" smtClean="0"/>
              <a:t> y a pantalla1Fragment.java </a:t>
            </a:r>
          </a:p>
          <a:p>
            <a:r>
              <a:rPr lang="es-ES" dirty="0" smtClean="0"/>
              <a:t>Ente colocaremos código para darle funcionalidad a los botones y nos redirijan a los demás </a:t>
            </a:r>
            <a:r>
              <a:rPr lang="es-ES" dirty="0" err="1" smtClean="0"/>
              <a:t>fragments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6935" y="2497479"/>
            <a:ext cx="7730835" cy="40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7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5426" y="1175183"/>
            <a:ext cx="777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401288"/>
            <a:ext cx="10820400" cy="4817397"/>
          </a:xfrm>
        </p:spPr>
        <p:txBody>
          <a:bodyPr/>
          <a:lstStyle/>
          <a:p>
            <a:r>
              <a:rPr lang="es-ES" dirty="0" smtClean="0"/>
              <a:t>Ahora </a:t>
            </a:r>
            <a:r>
              <a:rPr lang="es-ES" dirty="0"/>
              <a:t>podemos empezar a diseñar el </a:t>
            </a:r>
            <a:r>
              <a:rPr lang="es-ES" dirty="0" err="1"/>
              <a:t>fragment</a:t>
            </a:r>
            <a:r>
              <a:rPr lang="es-ES" dirty="0"/>
              <a:t> </a:t>
            </a:r>
            <a:r>
              <a:rPr lang="es-ES" dirty="0" smtClean="0"/>
              <a:t>defensa hito3  </a:t>
            </a:r>
            <a:r>
              <a:rPr lang="es-ES" dirty="0"/>
              <a:t>o </a:t>
            </a:r>
            <a:r>
              <a:rPr lang="es-ES" dirty="0" smtClean="0"/>
              <a:t>fragment_pantalla2.xml.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353" y="2220686"/>
            <a:ext cx="3788229" cy="4298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02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87532"/>
            <a:ext cx="10820400" cy="5031153"/>
          </a:xfrm>
        </p:spPr>
        <p:txBody>
          <a:bodyPr/>
          <a:lstStyle/>
          <a:p>
            <a:r>
              <a:rPr lang="es-ES" dirty="0" smtClean="0"/>
              <a:t>Ahora es el mismo procedimiento que el fragment_pantalla1.xml</a:t>
            </a:r>
          </a:p>
          <a:p>
            <a:r>
              <a:rPr lang="es-ES" dirty="0" smtClean="0"/>
              <a:t>Así que solo copiamos código y editamos en alguna partes para que se vea como la imagen anterior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009" y="2457202"/>
            <a:ext cx="77057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2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1.Crear un </a:t>
            </a:r>
            <a:r>
              <a:rPr lang="es-ES" dirty="0" err="1" smtClean="0"/>
              <a:t>onboardin</a:t>
            </a:r>
            <a:r>
              <a:rPr lang="es-ES" dirty="0" smtClean="0"/>
              <a:t> de tres </a:t>
            </a:r>
            <a:r>
              <a:rPr lang="es-ES" dirty="0" err="1" smtClean="0"/>
              <a:t>fragments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444" y="2346366"/>
            <a:ext cx="8122721" cy="3531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14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013" y="1045029"/>
            <a:ext cx="6139543" cy="53082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2062" y="1045029"/>
            <a:ext cx="50958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8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034" y="1639064"/>
            <a:ext cx="5915025" cy="4476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4486" y="1639064"/>
            <a:ext cx="56007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03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04406"/>
            <a:ext cx="10820400" cy="5114280"/>
          </a:xfrm>
        </p:spPr>
        <p:txBody>
          <a:bodyPr/>
          <a:lstStyle/>
          <a:p>
            <a:r>
              <a:rPr lang="es-ES" dirty="0" smtClean="0"/>
              <a:t>Los </a:t>
            </a:r>
            <a:r>
              <a:rPr lang="es-ES" dirty="0" err="1" smtClean="0"/>
              <a:t>string</a:t>
            </a:r>
            <a:r>
              <a:rPr lang="es-ES" dirty="0" smtClean="0"/>
              <a:t> utilizados en este </a:t>
            </a:r>
            <a:r>
              <a:rPr lang="es-ES" dirty="0" err="1" smtClean="0"/>
              <a:t>fragment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0246" y="2318521"/>
            <a:ext cx="6762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6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16282"/>
            <a:ext cx="10820400" cy="5102404"/>
          </a:xfrm>
        </p:spPr>
        <p:txBody>
          <a:bodyPr/>
          <a:lstStyle/>
          <a:p>
            <a:r>
              <a:rPr lang="es-ES" dirty="0" smtClean="0"/>
              <a:t>Ahora podemos ver como quedo.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07" y="1760986"/>
            <a:ext cx="2609850" cy="4527220"/>
          </a:xfrm>
          <a:prstGeom prst="rect">
            <a:avLst/>
          </a:prstGeom>
        </p:spPr>
      </p:pic>
      <p:sp>
        <p:nvSpPr>
          <p:cNvPr id="5" name="Flecha abajo 4"/>
          <p:cNvSpPr/>
          <p:nvPr/>
        </p:nvSpPr>
        <p:spPr>
          <a:xfrm rot="16200000">
            <a:off x="5465469" y="3657600"/>
            <a:ext cx="629393" cy="736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198023" y="2985324"/>
            <a:ext cx="113845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Vista del</a:t>
            </a:r>
          </a:p>
          <a:p>
            <a:r>
              <a:rPr lang="es-ES" dirty="0" smtClean="0"/>
              <a:t> celular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649" y="1760986"/>
            <a:ext cx="2546561" cy="4527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451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09404"/>
            <a:ext cx="10820400" cy="5209282"/>
          </a:xfrm>
        </p:spPr>
        <p:txBody>
          <a:bodyPr/>
          <a:lstStyle/>
          <a:p>
            <a:r>
              <a:rPr lang="es-ES" dirty="0" smtClean="0"/>
              <a:t>Ahora vamos a colocar el código al pantalla2Fragment.java el cual permitirá que los botones tengan su funcionalidad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9084" y="1799162"/>
            <a:ext cx="7454921" cy="46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86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711" y="1294214"/>
            <a:ext cx="87915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07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33154"/>
            <a:ext cx="10820400" cy="5185532"/>
          </a:xfrm>
        </p:spPr>
        <p:txBody>
          <a:bodyPr/>
          <a:lstStyle/>
          <a:p>
            <a:r>
              <a:rPr lang="es-ES" dirty="0"/>
              <a:t>Ahora podemos empezar a diseñar el </a:t>
            </a:r>
            <a:r>
              <a:rPr lang="es-ES" dirty="0" err="1"/>
              <a:t>fragment</a:t>
            </a:r>
            <a:r>
              <a:rPr lang="es-ES" dirty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 </a:t>
            </a:r>
            <a:r>
              <a:rPr lang="es-ES" dirty="0"/>
              <a:t>o </a:t>
            </a:r>
            <a:r>
              <a:rPr lang="es-ES" dirty="0" smtClean="0"/>
              <a:t>fragment_login.xml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0951" y="2024062"/>
            <a:ext cx="3610097" cy="4194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484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09404"/>
            <a:ext cx="10820400" cy="5209282"/>
          </a:xfrm>
        </p:spPr>
        <p:txBody>
          <a:bodyPr/>
          <a:lstStyle/>
          <a:p>
            <a:r>
              <a:rPr lang="es-ES" dirty="0" smtClean="0"/>
              <a:t>Ahora vamos a colocar los respectivos </a:t>
            </a:r>
            <a:r>
              <a:rPr lang="es-ES" dirty="0" err="1" smtClean="0"/>
              <a:t>textview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dirty="0" err="1" smtClean="0"/>
              <a:t>button</a:t>
            </a:r>
            <a:r>
              <a:rPr lang="es-ES" dirty="0" smtClean="0"/>
              <a:t> para que quede como la imagen anterior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909" y="1929740"/>
            <a:ext cx="6425540" cy="4114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474" y="1929740"/>
            <a:ext cx="232439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92530"/>
            <a:ext cx="10820400" cy="5126155"/>
          </a:xfrm>
        </p:spPr>
        <p:txBody>
          <a:bodyPr/>
          <a:lstStyle/>
          <a:p>
            <a:r>
              <a:rPr lang="es-ES" dirty="0" smtClean="0"/>
              <a:t>Ahora empezaremos a colocar el </a:t>
            </a:r>
            <a:r>
              <a:rPr lang="es-ES" dirty="0" err="1" smtClean="0"/>
              <a:t>textview</a:t>
            </a:r>
            <a:r>
              <a:rPr lang="es-ES" dirty="0" smtClean="0"/>
              <a:t> y los </a:t>
            </a:r>
            <a:r>
              <a:rPr lang="es-ES" dirty="0" err="1" smtClean="0"/>
              <a:t>button</a:t>
            </a:r>
            <a:r>
              <a:rPr lang="es-ES" dirty="0" smtClean="0"/>
              <a:t>, para los </a:t>
            </a:r>
            <a:r>
              <a:rPr lang="es-ES" dirty="0" err="1" smtClean="0"/>
              <a:t>button</a:t>
            </a:r>
            <a:r>
              <a:rPr lang="es-ES" dirty="0" smtClean="0"/>
              <a:t> de básica. 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808" y="1955394"/>
            <a:ext cx="4810125" cy="3400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6950" y="1538782"/>
            <a:ext cx="4840858" cy="49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23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985652"/>
            <a:ext cx="10820400" cy="5233033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Así debería de quedar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Ahora solo queda copiar este pequeño código para hacer los demás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38" y="1549531"/>
            <a:ext cx="2130358" cy="36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389412"/>
            <a:ext cx="10820400" cy="4829273"/>
          </a:xfrm>
        </p:spPr>
        <p:txBody>
          <a:bodyPr/>
          <a:lstStyle/>
          <a:p>
            <a:r>
              <a:rPr lang="es-ES" dirty="0" smtClean="0"/>
              <a:t>CREAREMOS EL PRIMER GRAGMENT QUE ES EL ¨SOME ¨</a:t>
            </a:r>
          </a:p>
          <a:p>
            <a:r>
              <a:rPr lang="es-ES" dirty="0" smtClean="0"/>
              <a:t>Primero añadiremos las imágenes y estilos que se van a utilizar en este proyecto.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382" y="2803923"/>
            <a:ext cx="5286375" cy="20002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1203" y="2713883"/>
            <a:ext cx="30384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10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685800" y="1175658"/>
            <a:ext cx="10820400" cy="5043028"/>
          </a:xfrm>
        </p:spPr>
        <p:txBody>
          <a:bodyPr/>
          <a:lstStyle/>
          <a:p>
            <a:r>
              <a:rPr lang="es-ES" dirty="0" smtClean="0"/>
              <a:t>Ahora para la parte de científica</a:t>
            </a: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444" y="1778639"/>
            <a:ext cx="4552950" cy="3419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9756" y="1778639"/>
            <a:ext cx="3950525" cy="45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2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04406"/>
            <a:ext cx="10820400" cy="5114280"/>
          </a:xfrm>
        </p:spPr>
        <p:txBody>
          <a:bodyPr/>
          <a:lstStyle/>
          <a:p>
            <a:r>
              <a:rPr lang="es-ES" dirty="0" smtClean="0"/>
              <a:t>Ahora para </a:t>
            </a:r>
            <a:r>
              <a:rPr lang="es-ES" dirty="0" err="1" smtClean="0"/>
              <a:t>custom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133" y="2113808"/>
            <a:ext cx="5100458" cy="32342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7208" y="1104406"/>
            <a:ext cx="49053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0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63782"/>
            <a:ext cx="10820400" cy="5054903"/>
          </a:xfrm>
        </p:spPr>
        <p:txBody>
          <a:bodyPr/>
          <a:lstStyle/>
          <a:p>
            <a:r>
              <a:rPr lang="es-ES" dirty="0" smtClean="0"/>
              <a:t>Ya terminado de agregar todo eso debería de verse así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8845" y="1849087"/>
            <a:ext cx="2592594" cy="4561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31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926276"/>
            <a:ext cx="10820400" cy="5292410"/>
          </a:xfrm>
        </p:spPr>
        <p:txBody>
          <a:bodyPr/>
          <a:lstStyle/>
          <a:p>
            <a:r>
              <a:rPr lang="es-ES" dirty="0" smtClean="0"/>
              <a:t>Ahora colocaremos la parte de la botonera que es dos </a:t>
            </a:r>
            <a:r>
              <a:rPr lang="es-ES" dirty="0" err="1" smtClean="0"/>
              <a:t>editext</a:t>
            </a:r>
            <a:r>
              <a:rPr lang="es-ES" dirty="0" smtClean="0"/>
              <a:t> y un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9487" y="1653391"/>
            <a:ext cx="51530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4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397" y="1837347"/>
            <a:ext cx="5353050" cy="3695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876" y="1837347"/>
            <a:ext cx="5295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62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685800" y="1199408"/>
            <a:ext cx="10820400" cy="5019277"/>
          </a:xfrm>
        </p:spPr>
        <p:txBody>
          <a:bodyPr/>
          <a:lstStyle/>
          <a:p>
            <a:r>
              <a:rPr lang="es-ES" dirty="0" smtClean="0"/>
              <a:t>Los </a:t>
            </a:r>
            <a:r>
              <a:rPr lang="es-ES" dirty="0" err="1" smtClean="0"/>
              <a:t>string</a:t>
            </a:r>
            <a:r>
              <a:rPr lang="es-ES" dirty="0" smtClean="0"/>
              <a:t> utilizados en este </a:t>
            </a:r>
            <a:r>
              <a:rPr lang="es-ES" dirty="0" err="1" smtClean="0"/>
              <a:t>fragment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1579355"/>
            <a:ext cx="47053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99408"/>
            <a:ext cx="10820400" cy="5019277"/>
          </a:xfrm>
        </p:spPr>
        <p:txBody>
          <a:bodyPr/>
          <a:lstStyle/>
          <a:p>
            <a:r>
              <a:rPr lang="es-ES" dirty="0" smtClean="0"/>
              <a:t>Ya terminado de agregar todo debería de verse </a:t>
            </a:r>
            <a:r>
              <a:rPr lang="es-ES" dirty="0" err="1" smtClean="0"/>
              <a:t>asi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12" y="1974829"/>
            <a:ext cx="2511940" cy="43883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3" y="1974829"/>
            <a:ext cx="2468435" cy="4388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lecha abajo 5"/>
          <p:cNvSpPr/>
          <p:nvPr/>
        </p:nvSpPr>
        <p:spPr>
          <a:xfrm rot="16200000">
            <a:off x="4986202" y="4191989"/>
            <a:ext cx="629393" cy="736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4718756" y="3519713"/>
            <a:ext cx="113845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Vista del</a:t>
            </a:r>
          </a:p>
          <a:p>
            <a:r>
              <a:rPr lang="es-ES" dirty="0" smtClean="0"/>
              <a:t> celular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3852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 Diseño y funcionalidad al </a:t>
            </a:r>
            <a:r>
              <a:rPr lang="es-ES" dirty="0" err="1" smtClean="0"/>
              <a:t>fragment</a:t>
            </a:r>
            <a:r>
              <a:rPr lang="es-ES" dirty="0" smtClean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Ahora le vamos a dar funcionalidad al </a:t>
            </a:r>
            <a:r>
              <a:rPr lang="es-ES" dirty="0" err="1" smtClean="0"/>
              <a:t>login</a:t>
            </a:r>
            <a:r>
              <a:rPr lang="es-ES" dirty="0" smtClean="0"/>
              <a:t>.</a:t>
            </a:r>
          </a:p>
          <a:p>
            <a:r>
              <a:rPr lang="es-ES" dirty="0" smtClean="0"/>
              <a:t>Primero cuando presione en el </a:t>
            </a:r>
            <a:r>
              <a:rPr lang="es-ES" dirty="0" err="1" smtClean="0"/>
              <a:t>button</a:t>
            </a:r>
            <a:r>
              <a:rPr lang="es-ES" dirty="0" smtClean="0"/>
              <a:t> DESC me debe de mandar un mensaje de la descripción del mismo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9156" y="3652837"/>
            <a:ext cx="4107317" cy="1952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0459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40032"/>
            <a:ext cx="10820400" cy="5078654"/>
          </a:xfrm>
        </p:spPr>
        <p:txBody>
          <a:bodyPr/>
          <a:lstStyle/>
          <a:p>
            <a:r>
              <a:rPr lang="es-ES" dirty="0" smtClean="0"/>
              <a:t>Segundo cuando </a:t>
            </a:r>
            <a:r>
              <a:rPr lang="es-ES" dirty="0" err="1" smtClean="0"/>
              <a:t>precione</a:t>
            </a:r>
            <a:r>
              <a:rPr lang="es-ES" dirty="0" smtClean="0"/>
              <a:t>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r>
              <a:rPr lang="es-ES" dirty="0" err="1" smtClean="0"/>
              <a:t>select</a:t>
            </a:r>
            <a:r>
              <a:rPr lang="es-ES" dirty="0" smtClean="0"/>
              <a:t> debería de llenarme el </a:t>
            </a:r>
            <a:r>
              <a:rPr lang="es-ES" dirty="0" err="1" smtClean="0"/>
              <a:t>editext</a:t>
            </a:r>
            <a:r>
              <a:rPr lang="es-ES" dirty="0" smtClean="0"/>
              <a:t> con el nombre que corresponda el </a:t>
            </a:r>
            <a:r>
              <a:rPr lang="es-ES" dirty="0" err="1" smtClean="0"/>
              <a:t>button</a:t>
            </a:r>
            <a:r>
              <a:rPr lang="es-ES" dirty="0" smtClean="0"/>
              <a:t>, si don en </a:t>
            </a:r>
            <a:r>
              <a:rPr lang="es-ES" dirty="0" err="1" smtClean="0"/>
              <a:t>select</a:t>
            </a:r>
            <a:r>
              <a:rPr lang="es-ES" dirty="0" smtClean="0"/>
              <a:t> de básica me debería auto escribir básica en el </a:t>
            </a:r>
            <a:r>
              <a:rPr lang="es-ES" dirty="0" err="1" smtClean="0"/>
              <a:t>editext</a:t>
            </a:r>
            <a:r>
              <a:rPr lang="es-ES" dirty="0" smtClean="0"/>
              <a:t> que dice </a:t>
            </a:r>
            <a:r>
              <a:rPr lang="es-ES" dirty="0" err="1" smtClean="0"/>
              <a:t>select</a:t>
            </a:r>
            <a:r>
              <a:rPr lang="es-ES" dirty="0" smtClean="0"/>
              <a:t> up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5401" y="2572182"/>
            <a:ext cx="4107317" cy="1952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85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51906"/>
            <a:ext cx="10820400" cy="5066779"/>
          </a:xfrm>
        </p:spPr>
        <p:txBody>
          <a:bodyPr/>
          <a:lstStyle/>
          <a:p>
            <a:r>
              <a:rPr lang="es-ES" dirty="0" smtClean="0"/>
              <a:t>Ahora cuando yo presione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  este verificara si los campos de </a:t>
            </a:r>
            <a:r>
              <a:rPr lang="es-ES" dirty="0" err="1" smtClean="0"/>
              <a:t>select</a:t>
            </a:r>
            <a:r>
              <a:rPr lang="es-ES" dirty="0" smtClean="0"/>
              <a:t> up y </a:t>
            </a:r>
            <a:r>
              <a:rPr lang="es-ES" dirty="0" err="1" smtClean="0"/>
              <a:t>username</a:t>
            </a:r>
            <a:r>
              <a:rPr lang="es-ES" dirty="0" smtClean="0"/>
              <a:t> esta llenos, y verificar si en el </a:t>
            </a:r>
            <a:r>
              <a:rPr lang="es-ES" dirty="0" err="1" smtClean="0"/>
              <a:t>selected</a:t>
            </a:r>
            <a:r>
              <a:rPr lang="es-ES" dirty="0" smtClean="0"/>
              <a:t> up esta escrito básica, científica o </a:t>
            </a:r>
            <a:r>
              <a:rPr lang="es-ES" dirty="0" err="1" smtClean="0"/>
              <a:t>custom</a:t>
            </a:r>
            <a:r>
              <a:rPr lang="es-ES" dirty="0" smtClean="0"/>
              <a:t>, en el caso de que este escrito básica o científica me debe de llevar a una venta </a:t>
            </a:r>
            <a:r>
              <a:rPr lang="es-BO" dirty="0" smtClean="0"/>
              <a:t>vacía</a:t>
            </a:r>
            <a:r>
              <a:rPr lang="es-ES" dirty="0" smtClean="0"/>
              <a:t>  pero si es </a:t>
            </a:r>
            <a:r>
              <a:rPr lang="es-ES" dirty="0" err="1" smtClean="0"/>
              <a:t>custom</a:t>
            </a:r>
            <a:r>
              <a:rPr lang="es-ES" dirty="0" smtClean="0"/>
              <a:t> me debe de llevar a una calculadora.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897" y="2850078"/>
            <a:ext cx="2511940" cy="36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56904"/>
            <a:ext cx="10820400" cy="5161781"/>
          </a:xfrm>
        </p:spPr>
        <p:txBody>
          <a:bodyPr/>
          <a:lstStyle/>
          <a:p>
            <a:r>
              <a:rPr lang="es-ES" dirty="0" smtClean="0"/>
              <a:t>Ahora colocaremos los colores</a:t>
            </a:r>
            <a:r>
              <a:rPr lang="es-ES" dirty="0"/>
              <a:t> </a:t>
            </a:r>
            <a:r>
              <a:rPr lang="es-ES" dirty="0" smtClean="0"/>
              <a:t>y estilos  los cuales utilizara este proyecto para que tenga una apariencia amigable para el usuario </a:t>
            </a:r>
          </a:p>
          <a:p>
            <a:r>
              <a:rPr lang="es-ES" dirty="0" smtClean="0"/>
              <a:t>Para los botones: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8479" y="2234031"/>
            <a:ext cx="8459932" cy="39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34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365662"/>
            <a:ext cx="10820400" cy="4853024"/>
          </a:xfrm>
        </p:spPr>
        <p:txBody>
          <a:bodyPr/>
          <a:lstStyle/>
          <a:p>
            <a:r>
              <a:rPr lang="es-ES" dirty="0" smtClean="0"/>
              <a:t>Ya definido esto podemos empezar a dar funcionalidad a los </a:t>
            </a:r>
            <a:r>
              <a:rPr lang="es-ES" dirty="0" err="1" smtClean="0"/>
              <a:t>button</a:t>
            </a:r>
            <a:r>
              <a:rPr lang="es-ES" dirty="0" smtClean="0"/>
              <a:t> primero empezaremos con los </a:t>
            </a:r>
            <a:r>
              <a:rPr lang="es-ES" dirty="0" err="1" smtClean="0"/>
              <a:t>button</a:t>
            </a:r>
            <a:r>
              <a:rPr lang="es-ES" dirty="0" smtClean="0"/>
              <a:t> DESC</a:t>
            </a:r>
          </a:p>
          <a:p>
            <a:r>
              <a:rPr lang="es-ES" dirty="0" smtClean="0"/>
              <a:t>Ahora para dar funcionalidad a estos vamos al </a:t>
            </a:r>
            <a:r>
              <a:rPr lang="es-ES" dirty="0" err="1" smtClean="0"/>
              <a:t>loginFragment</a:t>
            </a:r>
            <a:r>
              <a:rPr lang="es-ES" dirty="0" smtClean="0"/>
              <a:t> </a:t>
            </a:r>
          </a:p>
          <a:p>
            <a:r>
              <a:rPr lang="es-ES" dirty="0" smtClean="0"/>
              <a:t>En este vamos a declarar los </a:t>
            </a:r>
            <a:r>
              <a:rPr lang="es-ES" dirty="0" err="1" smtClean="0"/>
              <a:t>button</a:t>
            </a:r>
            <a:r>
              <a:rPr lang="es-ES" dirty="0" smtClean="0"/>
              <a:t> necesarios y los </a:t>
            </a:r>
            <a:r>
              <a:rPr lang="es-ES" dirty="0" err="1" smtClean="0"/>
              <a:t>editext</a:t>
            </a:r>
            <a:r>
              <a:rPr lang="es-ES" dirty="0" smtClean="0"/>
              <a:t> que utilizaremos para darle funcionalidad al </a:t>
            </a:r>
            <a:r>
              <a:rPr lang="es-ES" dirty="0" err="1" smtClean="0"/>
              <a:t>login</a:t>
            </a:r>
            <a:r>
              <a:rPr lang="es-ES" dirty="0" smtClean="0"/>
              <a:t> </a:t>
            </a:r>
          </a:p>
          <a:p>
            <a:r>
              <a:rPr lang="es-ES" dirty="0" smtClean="0"/>
              <a:t>Ya que sabemos el si presionamos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r>
              <a:rPr lang="es-ES" dirty="0" err="1" smtClean="0"/>
              <a:t>desc</a:t>
            </a:r>
            <a:r>
              <a:rPr lang="es-ES" dirty="0" smtClean="0"/>
              <a:t> nos debe mostrar un mensaje dependiendo a que calculadora pertenezca este.</a:t>
            </a:r>
          </a:p>
          <a:p>
            <a:pPr marL="0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82358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246910"/>
            <a:ext cx="10820400" cy="4971776"/>
          </a:xfrm>
        </p:spPr>
        <p:txBody>
          <a:bodyPr/>
          <a:lstStyle/>
          <a:p>
            <a:r>
              <a:rPr lang="es-ES" dirty="0" smtClean="0"/>
              <a:t>Empezamos a declarar todos los </a:t>
            </a:r>
            <a:r>
              <a:rPr lang="es-ES" dirty="0" err="1" smtClean="0"/>
              <a:t>button</a:t>
            </a:r>
            <a:r>
              <a:rPr lang="es-ES" dirty="0" smtClean="0"/>
              <a:t> y </a:t>
            </a:r>
            <a:r>
              <a:rPr lang="es-ES" dirty="0" err="1" smtClean="0"/>
              <a:t>editext</a:t>
            </a:r>
            <a:r>
              <a:rPr lang="es-ES" dirty="0" smtClean="0"/>
              <a:t> que tiene nuestro fragment_login.xml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7564" y="2350324"/>
            <a:ext cx="6127667" cy="236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0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448790"/>
            <a:ext cx="10820400" cy="4769895"/>
          </a:xfrm>
        </p:spPr>
        <p:txBody>
          <a:bodyPr/>
          <a:lstStyle/>
          <a:p>
            <a:r>
              <a:rPr lang="es-ES" dirty="0" smtClean="0"/>
              <a:t>Se creara una función para poder inicializar nuestras variables y designar por id a cada una.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772" y="2379766"/>
            <a:ext cx="83629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52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436914"/>
            <a:ext cx="10820400" cy="4781771"/>
          </a:xfrm>
        </p:spPr>
        <p:txBody>
          <a:bodyPr/>
          <a:lstStyle/>
          <a:p>
            <a:r>
              <a:rPr lang="es-ES" dirty="0" smtClean="0"/>
              <a:t>En el </a:t>
            </a:r>
            <a:r>
              <a:rPr lang="es-ES" dirty="0" err="1" smtClean="0"/>
              <a:t>initilizeComponents</a:t>
            </a:r>
            <a:r>
              <a:rPr lang="es-ES" dirty="0" smtClean="0"/>
              <a:t>() vamos a inicializar nuestras variables y anexar a un id.</a:t>
            </a:r>
          </a:p>
          <a:p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4137" y="2288288"/>
            <a:ext cx="69437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36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45030"/>
            <a:ext cx="10820400" cy="5173656"/>
          </a:xfrm>
        </p:spPr>
        <p:txBody>
          <a:bodyPr/>
          <a:lstStyle/>
          <a:p>
            <a:r>
              <a:rPr lang="es-ES" dirty="0" smtClean="0"/>
              <a:t>Ya que tenemos inicializados los </a:t>
            </a:r>
            <a:r>
              <a:rPr lang="es-ES" dirty="0" err="1" smtClean="0"/>
              <a:t>button</a:t>
            </a:r>
            <a:r>
              <a:rPr lang="es-ES" dirty="0" smtClean="0"/>
              <a:t> y </a:t>
            </a:r>
            <a:r>
              <a:rPr lang="es-ES" dirty="0" err="1" smtClean="0"/>
              <a:t>editext</a:t>
            </a:r>
            <a:r>
              <a:rPr lang="es-ES" dirty="0" smtClean="0"/>
              <a:t> </a:t>
            </a:r>
          </a:p>
          <a:p>
            <a:r>
              <a:rPr lang="es-ES" dirty="0" smtClean="0"/>
              <a:t>Ahora podemos aplicar programación para poder </a:t>
            </a:r>
            <a:r>
              <a:rPr lang="es-ES" dirty="0" err="1" smtClean="0"/>
              <a:t>setear</a:t>
            </a:r>
            <a:r>
              <a:rPr lang="es-ES" dirty="0" smtClean="0"/>
              <a:t> textos al </a:t>
            </a:r>
            <a:r>
              <a:rPr lang="es-ES" dirty="0" err="1" smtClean="0"/>
              <a:t>editext</a:t>
            </a:r>
            <a:r>
              <a:rPr lang="es-ES" dirty="0" smtClean="0"/>
              <a:t> </a:t>
            </a:r>
            <a:r>
              <a:rPr lang="es-ES" dirty="0" err="1" smtClean="0"/>
              <a:t>sect</a:t>
            </a:r>
            <a:r>
              <a:rPr lang="es-ES" dirty="0" smtClean="0"/>
              <a:t> up.</a:t>
            </a:r>
          </a:p>
          <a:p>
            <a:pPr lvl="0"/>
            <a:r>
              <a:rPr lang="es-ES" dirty="0" smtClean="0"/>
              <a:t>Pero primero vamos a implementara el </a:t>
            </a:r>
            <a:r>
              <a:rPr lang="es-ES" sz="24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s-ES" sz="2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400" dirty="0" err="1">
                <a:solidFill>
                  <a:srgbClr val="A9B7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View.OnClickListener</a:t>
            </a:r>
            <a:endParaRPr lang="es-ES" sz="4800" dirty="0">
              <a:latin typeface="Arial" panose="020B0604020202020204" pitchFamily="34" charset="0"/>
            </a:endParaRPr>
          </a:p>
          <a:p>
            <a:r>
              <a:rPr lang="es-ES" dirty="0" smtClean="0"/>
              <a:t>Este se coloca en la parte superior de </a:t>
            </a:r>
            <a:r>
              <a:rPr lang="es-ES" dirty="0" err="1" smtClean="0"/>
              <a:t>login</a:t>
            </a:r>
            <a:r>
              <a:rPr lang="es-ES" dirty="0" smtClean="0"/>
              <a:t> </a:t>
            </a:r>
            <a:r>
              <a:rPr lang="es-ES" dirty="0" err="1" smtClean="0"/>
              <a:t>fragment</a:t>
            </a:r>
            <a:r>
              <a:rPr lang="es-ES" dirty="0" smtClean="0"/>
              <a:t> </a:t>
            </a:r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Al implementar eso y exportar su clase podemos ver que nos creo un lugar donde podemos ejecutar código si se realiza una acción 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3479458"/>
            <a:ext cx="4733925" cy="30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4" y="3901353"/>
            <a:ext cx="7791450" cy="219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86" y="4980436"/>
            <a:ext cx="36290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86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40032"/>
            <a:ext cx="10820400" cy="5078654"/>
          </a:xfrm>
        </p:spPr>
        <p:txBody>
          <a:bodyPr/>
          <a:lstStyle/>
          <a:p>
            <a:r>
              <a:rPr lang="es-ES" dirty="0" smtClean="0"/>
              <a:t>En este colocaremos un </a:t>
            </a:r>
            <a:r>
              <a:rPr lang="es-ES" dirty="0" err="1" smtClean="0"/>
              <a:t>switch</a:t>
            </a:r>
            <a:r>
              <a:rPr lang="es-ES" dirty="0" smtClean="0"/>
              <a:t> por el cual le vamos a mandar parámetros de id y si se realiza una </a:t>
            </a:r>
            <a:r>
              <a:rPr lang="es-ES" dirty="0" err="1" smtClean="0"/>
              <a:t>acion</a:t>
            </a:r>
            <a:r>
              <a:rPr lang="es-ES" dirty="0" smtClean="0"/>
              <a:t> agarrara el id y lo compara con sus case.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94" y="1926586"/>
            <a:ext cx="71056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70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40032"/>
            <a:ext cx="10820400" cy="5078654"/>
          </a:xfrm>
        </p:spPr>
        <p:txBody>
          <a:bodyPr/>
          <a:lstStyle/>
          <a:p>
            <a:r>
              <a:rPr lang="es-ES" dirty="0" smtClean="0"/>
              <a:t>Como se ve con el </a:t>
            </a:r>
            <a:r>
              <a:rPr lang="es-ES" dirty="0" err="1" smtClean="0"/>
              <a:t>toast</a:t>
            </a:r>
            <a:r>
              <a:rPr lang="es-ES" dirty="0" smtClean="0"/>
              <a:t> se pueden visualizar mensajes de lo que queramos que se muestren y </a:t>
            </a:r>
            <a:r>
              <a:rPr lang="es-ES" dirty="0" err="1" smtClean="0"/>
              <a:t>haci</a:t>
            </a:r>
            <a:r>
              <a:rPr lang="es-ES" dirty="0" smtClean="0"/>
              <a:t> acabamos con los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r>
              <a:rPr lang="es-ES" dirty="0" err="1" smtClean="0"/>
              <a:t>desc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5109" y="2106000"/>
            <a:ext cx="2463140" cy="437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8933" y="2106001"/>
            <a:ext cx="2463140" cy="437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2757" y="2106000"/>
            <a:ext cx="2463140" cy="437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916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223158"/>
            <a:ext cx="10820400" cy="4995527"/>
          </a:xfrm>
        </p:spPr>
        <p:txBody>
          <a:bodyPr/>
          <a:lstStyle/>
          <a:p>
            <a:r>
              <a:rPr lang="es-ES" dirty="0" smtClean="0"/>
              <a:t>Ahora le vamos a dar funcionalidad a los </a:t>
            </a:r>
            <a:r>
              <a:rPr lang="es-ES" dirty="0" err="1" smtClean="0"/>
              <a:t>button</a:t>
            </a:r>
            <a:r>
              <a:rPr lang="es-ES" dirty="0" smtClean="0"/>
              <a:t> SELECT, deberá de </a:t>
            </a:r>
            <a:r>
              <a:rPr lang="es-ES" dirty="0" err="1" smtClean="0"/>
              <a:t>setear</a:t>
            </a:r>
            <a:r>
              <a:rPr lang="es-ES" dirty="0" smtClean="0"/>
              <a:t> básica, </a:t>
            </a:r>
            <a:r>
              <a:rPr lang="es-ES" dirty="0" err="1" smtClean="0"/>
              <a:t>cientiica</a:t>
            </a:r>
            <a:r>
              <a:rPr lang="es-ES" dirty="0" smtClean="0"/>
              <a:t> o </a:t>
            </a:r>
            <a:r>
              <a:rPr lang="es-ES" dirty="0" err="1" smtClean="0"/>
              <a:t>custom</a:t>
            </a:r>
            <a:r>
              <a:rPr lang="es-ES" dirty="0" smtClean="0"/>
              <a:t> dependiendo al que </a:t>
            </a:r>
            <a:r>
              <a:rPr lang="es-ES" dirty="0" err="1" smtClean="0"/>
              <a:t>pertenesca</a:t>
            </a:r>
            <a:r>
              <a:rPr lang="es-ES" dirty="0" smtClean="0"/>
              <a:t>.</a:t>
            </a:r>
          </a:p>
          <a:p>
            <a:r>
              <a:rPr lang="es-ES" dirty="0" smtClean="0"/>
              <a:t> podemos utilizar el mismo procedimiento  con el </a:t>
            </a:r>
            <a:r>
              <a:rPr lang="es-ES" dirty="0" err="1" smtClean="0"/>
              <a:t>switch</a:t>
            </a:r>
            <a:r>
              <a:rPr lang="es-ES" dirty="0" smtClean="0"/>
              <a:t> para que si presiona el </a:t>
            </a:r>
            <a:r>
              <a:rPr lang="es-ES" dirty="0" err="1" smtClean="0"/>
              <a:t>button</a:t>
            </a:r>
            <a:r>
              <a:rPr lang="es-ES" dirty="0" smtClean="0"/>
              <a:t> SELECT </a:t>
            </a:r>
            <a:r>
              <a:rPr lang="es-ES" dirty="0" err="1" smtClean="0"/>
              <a:t>setee</a:t>
            </a:r>
            <a:r>
              <a:rPr lang="es-ES" dirty="0" smtClean="0"/>
              <a:t> los parámetros que necesitamos ya sea BASICA, CIENTIDFICA O CUSTOM.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9187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321" y="1018268"/>
            <a:ext cx="6498221" cy="518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32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04406"/>
            <a:ext cx="10820400" cy="5114280"/>
          </a:xfrm>
        </p:spPr>
        <p:txBody>
          <a:bodyPr/>
          <a:lstStyle/>
          <a:p>
            <a:r>
              <a:rPr lang="es-ES" dirty="0"/>
              <a:t>Como se ve </a:t>
            </a:r>
            <a:r>
              <a:rPr lang="es-ES" dirty="0" smtClean="0"/>
              <a:t>con EL SETTEXT  podemos </a:t>
            </a:r>
            <a:r>
              <a:rPr lang="es-ES" dirty="0" err="1" smtClean="0"/>
              <a:t>setear</a:t>
            </a:r>
            <a:r>
              <a:rPr lang="es-ES" dirty="0" smtClean="0"/>
              <a:t> los textos que necesitemos mostrar en el </a:t>
            </a:r>
            <a:r>
              <a:rPr lang="es-ES" dirty="0" err="1" smtClean="0"/>
              <a:t>editext</a:t>
            </a:r>
            <a:r>
              <a:rPr lang="es-ES" dirty="0" smtClean="0"/>
              <a:t> </a:t>
            </a:r>
            <a:r>
              <a:rPr lang="es-ES" dirty="0" err="1" smtClean="0"/>
              <a:t>selected</a:t>
            </a:r>
            <a:r>
              <a:rPr lang="es-ES" dirty="0" smtClean="0"/>
              <a:t> up.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6367" y="2219783"/>
            <a:ext cx="2249383" cy="3998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4877" y="2219782"/>
            <a:ext cx="2249383" cy="3998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3387" y="2219782"/>
            <a:ext cx="2249383" cy="3998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276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68780"/>
            <a:ext cx="10820400" cy="5149906"/>
          </a:xfrm>
        </p:spPr>
        <p:txBody>
          <a:bodyPr/>
          <a:lstStyle/>
          <a:p>
            <a:r>
              <a:rPr lang="es-ES" dirty="0" smtClean="0"/>
              <a:t>Para los </a:t>
            </a:r>
            <a:r>
              <a:rPr lang="es-ES" dirty="0" err="1" smtClean="0"/>
              <a:t>Editext</a:t>
            </a:r>
            <a:r>
              <a:rPr lang="es-ES" dirty="0" smtClean="0"/>
              <a:t>:</a:t>
            </a:r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549" y="1595757"/>
            <a:ext cx="9986901" cy="47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33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16282"/>
            <a:ext cx="10820400" cy="5102404"/>
          </a:xfrm>
        </p:spPr>
        <p:txBody>
          <a:bodyPr/>
          <a:lstStyle/>
          <a:p>
            <a:r>
              <a:rPr lang="es-ES" dirty="0" smtClean="0"/>
              <a:t>Ahora podemos realizar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 una vez que se presione este debe de identificar lo que tiene el </a:t>
            </a:r>
            <a:r>
              <a:rPr lang="es-ES" dirty="0" err="1" smtClean="0"/>
              <a:t>editext</a:t>
            </a:r>
            <a:r>
              <a:rPr lang="es-ES" dirty="0" smtClean="0"/>
              <a:t> </a:t>
            </a:r>
            <a:r>
              <a:rPr lang="es-ES" dirty="0" err="1" smtClean="0"/>
              <a:t>selected</a:t>
            </a:r>
            <a:r>
              <a:rPr lang="es-ES" dirty="0" smtClean="0"/>
              <a:t> up y el </a:t>
            </a:r>
            <a:r>
              <a:rPr lang="es-ES" dirty="0" err="1" smtClean="0"/>
              <a:t>username</a:t>
            </a:r>
            <a:r>
              <a:rPr lang="es-ES" dirty="0" smtClean="0"/>
              <a:t>. Y verificar que no estén vacíos, si en el </a:t>
            </a:r>
            <a:r>
              <a:rPr lang="es-ES" dirty="0" err="1" smtClean="0"/>
              <a:t>sected</a:t>
            </a:r>
            <a:r>
              <a:rPr lang="es-ES" dirty="0" smtClean="0"/>
              <a:t> up, tiene escrito básica o científica nos debe de enviar a un </a:t>
            </a:r>
            <a:r>
              <a:rPr lang="es-ES" dirty="0" err="1" smtClean="0"/>
              <a:t>emplyActivity</a:t>
            </a:r>
            <a:r>
              <a:rPr lang="es-ES" dirty="0" smtClean="0"/>
              <a:t>.</a:t>
            </a:r>
          </a:p>
          <a:p>
            <a:r>
              <a:rPr lang="es-ES" dirty="0" smtClean="0"/>
              <a:t>Pero si tiene escrito </a:t>
            </a:r>
            <a:r>
              <a:rPr lang="es-ES" dirty="0" err="1" smtClean="0"/>
              <a:t>custom</a:t>
            </a:r>
            <a:r>
              <a:rPr lang="es-ES" dirty="0" smtClean="0"/>
              <a:t> nos debe de enviar a la </a:t>
            </a:r>
            <a:r>
              <a:rPr lang="es-ES" dirty="0" err="1" smtClean="0"/>
              <a:t>calcuadora</a:t>
            </a:r>
            <a:r>
              <a:rPr lang="es-ES" dirty="0" smtClean="0"/>
              <a:t> u también enviar lo que esta escrito en </a:t>
            </a:r>
            <a:r>
              <a:rPr lang="es-ES" dirty="0" err="1" smtClean="0"/>
              <a:t>selected</a:t>
            </a:r>
            <a:r>
              <a:rPr lang="es-ES" dirty="0" smtClean="0"/>
              <a:t> up y </a:t>
            </a:r>
            <a:r>
              <a:rPr lang="es-ES" dirty="0" err="1" smtClean="0"/>
              <a:t>username</a:t>
            </a:r>
            <a:r>
              <a:rPr lang="es-ES" dirty="0" smtClean="0"/>
              <a:t> a la calculadora.</a:t>
            </a:r>
          </a:p>
          <a:p>
            <a:r>
              <a:rPr lang="es-ES" dirty="0" smtClean="0"/>
              <a:t>Ya tenido aclarado eso podemos continuar.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3275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45030"/>
            <a:ext cx="10820400" cy="5173656"/>
          </a:xfrm>
        </p:spPr>
        <p:txBody>
          <a:bodyPr/>
          <a:lstStyle/>
          <a:p>
            <a:r>
              <a:rPr lang="es-ES" dirty="0" smtClean="0"/>
              <a:t>Ahora lo que se hará es darle al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 su propio </a:t>
            </a:r>
            <a:r>
              <a:rPr lang="es-ES" dirty="0" err="1" smtClean="0"/>
              <a:t>SetOnclickListener</a:t>
            </a:r>
            <a:r>
              <a:rPr lang="es-ES" dirty="0" smtClean="0"/>
              <a:t>(), para que este se ejecute sin necesidad de utilizar el </a:t>
            </a:r>
            <a:r>
              <a:rPr lang="es-ES" dirty="0" err="1" smtClean="0"/>
              <a:t>switch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Ahora dentro de este podemos ejecutar código si se </a:t>
            </a:r>
            <a:r>
              <a:rPr lang="es-ES" dirty="0" err="1" smtClean="0"/>
              <a:t>preciona</a:t>
            </a:r>
            <a:r>
              <a:rPr lang="es-ES" dirty="0" smtClean="0"/>
              <a:t>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.</a:t>
            </a:r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66" y="2020474"/>
            <a:ext cx="54483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3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21278"/>
            <a:ext cx="10820400" cy="5197407"/>
          </a:xfrm>
        </p:spPr>
        <p:txBody>
          <a:bodyPr/>
          <a:lstStyle/>
          <a:p>
            <a:r>
              <a:rPr lang="es-ES" dirty="0" smtClean="0"/>
              <a:t>Ahora lo que se puede hacer es agarrar los parámetros de los </a:t>
            </a:r>
            <a:r>
              <a:rPr lang="es-ES" dirty="0" err="1" smtClean="0"/>
              <a:t>editext</a:t>
            </a:r>
            <a:r>
              <a:rPr lang="es-ES" dirty="0" smtClean="0"/>
              <a:t> y compararlos, para que nos dirijan a los nuevos </a:t>
            </a:r>
            <a:r>
              <a:rPr lang="es-ES" dirty="0" err="1" smtClean="0"/>
              <a:t>emply</a:t>
            </a:r>
            <a:r>
              <a:rPr lang="es-ES" dirty="0" smtClean="0"/>
              <a:t> </a:t>
            </a:r>
            <a:r>
              <a:rPr lang="es-ES" dirty="0" err="1" smtClean="0"/>
              <a:t>activity</a:t>
            </a:r>
            <a:r>
              <a:rPr lang="es-ES" dirty="0" smtClean="0"/>
              <a:t>.</a:t>
            </a:r>
          </a:p>
          <a:p>
            <a:r>
              <a:rPr lang="es-ES" dirty="0" smtClean="0"/>
              <a:t>Si dice básica nos dirigirá a un </a:t>
            </a:r>
            <a:r>
              <a:rPr lang="es-ES" dirty="0" err="1" smtClean="0"/>
              <a:t>emply</a:t>
            </a:r>
            <a:r>
              <a:rPr lang="es-ES" dirty="0" smtClean="0"/>
              <a:t> </a:t>
            </a:r>
            <a:r>
              <a:rPr lang="es-ES" dirty="0" err="1" smtClean="0"/>
              <a:t>activity</a:t>
            </a:r>
            <a:r>
              <a:rPr lang="es-ES" dirty="0" smtClean="0"/>
              <a:t> </a:t>
            </a:r>
            <a:r>
              <a:rPr lang="es-ES" dirty="0" err="1" smtClean="0"/>
              <a:t>basio</a:t>
            </a:r>
            <a:r>
              <a:rPr lang="es-ES" dirty="0" smtClean="0"/>
              <a:t> lo mismo con científica, para esto vamos a crear una carpeta donde se encontraran nuestro </a:t>
            </a:r>
            <a:r>
              <a:rPr lang="es-ES" dirty="0" err="1" smtClean="0"/>
              <a:t>empli</a:t>
            </a:r>
            <a:r>
              <a:rPr lang="es-ES" dirty="0" smtClean="0"/>
              <a:t> </a:t>
            </a:r>
            <a:r>
              <a:rPr lang="es-ES" dirty="0" err="1" smtClean="0"/>
              <a:t>activitys</a:t>
            </a:r>
            <a:r>
              <a:rPr lang="es-ES" dirty="0" smtClean="0"/>
              <a:t> donde nos redirigirá el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Listo el App1 es para básica, App2 para científica y </a:t>
            </a:r>
            <a:r>
              <a:rPr lang="es-ES" dirty="0" err="1" smtClean="0"/>
              <a:t>CalcuCustom</a:t>
            </a:r>
            <a:r>
              <a:rPr lang="es-ES" dirty="0" smtClean="0"/>
              <a:t> para </a:t>
            </a:r>
            <a:r>
              <a:rPr lang="es-ES" dirty="0" err="1" smtClean="0"/>
              <a:t>custom</a:t>
            </a:r>
            <a:r>
              <a:rPr lang="es-ES" dirty="0" smtClean="0"/>
              <a:t> ya que este va a tener la calculadora. 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366" y="2900472"/>
            <a:ext cx="30480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78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56904"/>
            <a:ext cx="10820400" cy="5161781"/>
          </a:xfrm>
        </p:spPr>
        <p:txBody>
          <a:bodyPr/>
          <a:lstStyle/>
          <a:p>
            <a:r>
              <a:rPr lang="es-ES" dirty="0" smtClean="0"/>
              <a:t>Ahora empecemos a programar 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Con esto verificaremos si los campos están </a:t>
            </a:r>
            <a:r>
              <a:rPr lang="es-ES" dirty="0" err="1" smtClean="0"/>
              <a:t>bacios</a:t>
            </a:r>
            <a:r>
              <a:rPr lang="es-ES" dirty="0" smtClean="0"/>
              <a:t> </a:t>
            </a:r>
          </a:p>
          <a:p>
            <a:r>
              <a:rPr lang="es-ES" dirty="0" smtClean="0"/>
              <a:t>Ahora vamos a identificar si en </a:t>
            </a:r>
            <a:r>
              <a:rPr lang="es-ES" dirty="0" err="1" smtClean="0"/>
              <a:t>selected</a:t>
            </a:r>
            <a:r>
              <a:rPr lang="es-ES" dirty="0" smtClean="0"/>
              <a:t> up está escrito lo que necesitamos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3383" y="1911246"/>
            <a:ext cx="98964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06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685800" y="997528"/>
            <a:ext cx="10820400" cy="5221158"/>
          </a:xfrm>
        </p:spPr>
        <p:txBody>
          <a:bodyPr/>
          <a:lstStyle/>
          <a:p>
            <a:r>
              <a:rPr lang="es-ES" dirty="0" smtClean="0"/>
              <a:t>Con esto podemos verificar si están escrito lo que necesitamos </a:t>
            </a: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252" y="1551436"/>
            <a:ext cx="6381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44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846" y="1992932"/>
            <a:ext cx="7353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69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270660"/>
            <a:ext cx="10820400" cy="4948025"/>
          </a:xfrm>
        </p:spPr>
        <p:txBody>
          <a:bodyPr/>
          <a:lstStyle/>
          <a:p>
            <a:r>
              <a:rPr lang="es-ES" dirty="0" smtClean="0"/>
              <a:t>Ahora podemos ver si nos </a:t>
            </a:r>
            <a:r>
              <a:rPr lang="es-ES" dirty="0" err="1" smtClean="0"/>
              <a:t>redireccióna</a:t>
            </a:r>
            <a:r>
              <a:rPr lang="es-ES" dirty="0" smtClean="0"/>
              <a:t> a lo que queremos. </a:t>
            </a:r>
            <a:endParaRPr lang="es-ES" dirty="0"/>
          </a:p>
        </p:txBody>
      </p:sp>
      <p:pic>
        <p:nvPicPr>
          <p:cNvPr id="4" name="WhatsApp Video 2020-05-18 at 17.36.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5676" y="2003659"/>
            <a:ext cx="2318265" cy="4215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lecha abajo 4"/>
          <p:cNvSpPr/>
          <p:nvPr/>
        </p:nvSpPr>
        <p:spPr>
          <a:xfrm rot="16200000">
            <a:off x="3466161" y="3918857"/>
            <a:ext cx="629393" cy="736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012376" y="3235130"/>
            <a:ext cx="153696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Reproducir </a:t>
            </a:r>
          </a:p>
          <a:p>
            <a:r>
              <a:rPr lang="es-ES" dirty="0" smtClean="0"/>
              <a:t>video </a:t>
            </a:r>
          </a:p>
        </p:txBody>
      </p:sp>
    </p:spTree>
    <p:extLst>
      <p:ext uri="{BB962C8B-B14F-4D97-AF65-F5344CB8AC3E}">
        <p14:creationId xmlns:p14="http://schemas.microsoft.com/office/powerpoint/2010/main" val="10741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3.Crear la calculadora y darle funcionalidad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Ahora se creara una calculadora con el siguiente formato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2727" t="19351" r="47695" b="18744"/>
          <a:stretch/>
        </p:blipFill>
        <p:spPr>
          <a:xfrm>
            <a:off x="5092535" y="2725387"/>
            <a:ext cx="2104214" cy="3737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876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99408"/>
            <a:ext cx="10820400" cy="5019277"/>
          </a:xfrm>
        </p:spPr>
        <p:txBody>
          <a:bodyPr/>
          <a:lstStyle/>
          <a:p>
            <a:r>
              <a:rPr lang="es-ES" dirty="0" smtClean="0"/>
              <a:t>Ahora hacemos el diseño y </a:t>
            </a:r>
            <a:r>
              <a:rPr lang="es-ES" dirty="0" err="1" smtClean="0"/>
              <a:t>depsues</a:t>
            </a:r>
            <a:r>
              <a:rPr lang="es-ES" dirty="0" smtClean="0"/>
              <a:t> aplicamos funcionalidad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768124"/>
            <a:ext cx="5311239" cy="4200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3786" y="1768124"/>
            <a:ext cx="5467783" cy="420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257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333" y="1520042"/>
            <a:ext cx="5362652" cy="45511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8034" y="1520042"/>
            <a:ext cx="5467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7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318162"/>
            <a:ext cx="10820400" cy="4900524"/>
          </a:xfrm>
        </p:spPr>
        <p:txBody>
          <a:bodyPr/>
          <a:lstStyle/>
          <a:p>
            <a:r>
              <a:rPr lang="es-ES" dirty="0" smtClean="0"/>
              <a:t>Ahora crearemos las carpetas donde se guardaran nuestros </a:t>
            </a:r>
            <a:r>
              <a:rPr lang="es-ES" dirty="0" err="1" smtClean="0"/>
              <a:t>fragments</a:t>
            </a:r>
            <a:r>
              <a:rPr lang="es-ES" dirty="0" smtClean="0"/>
              <a:t> y el </a:t>
            </a:r>
            <a:r>
              <a:rPr lang="es-ES" dirty="0" err="1" smtClean="0"/>
              <a:t>adapter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/>
              <a:t>La carpeta </a:t>
            </a:r>
            <a:r>
              <a:rPr lang="es-ES" dirty="0" err="1"/>
              <a:t>onboarding</a:t>
            </a:r>
            <a:r>
              <a:rPr lang="es-ES" dirty="0"/>
              <a:t> tendrá nuestros </a:t>
            </a:r>
            <a:r>
              <a:rPr lang="es-ES" dirty="0" err="1"/>
              <a:t>fragment</a:t>
            </a:r>
            <a:r>
              <a:rPr lang="es-ES" dirty="0"/>
              <a:t> que se mostraran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la carpeta </a:t>
            </a:r>
            <a:r>
              <a:rPr lang="es-ES" dirty="0" err="1" smtClean="0"/>
              <a:t>adapter</a:t>
            </a:r>
            <a:r>
              <a:rPr lang="es-ES" dirty="0" smtClean="0"/>
              <a:t> tendrá nuestro adaptador de </a:t>
            </a:r>
            <a:r>
              <a:rPr lang="es-ES" dirty="0" err="1" smtClean="0"/>
              <a:t>fragments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79" y="2588821"/>
            <a:ext cx="5759533" cy="15200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80" y="4764850"/>
            <a:ext cx="5759532" cy="13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74" y="1520040"/>
            <a:ext cx="5605778" cy="43432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0436" y="1520040"/>
            <a:ext cx="5990280" cy="43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4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152" y="1921999"/>
            <a:ext cx="5309383" cy="3095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7410" y="1921999"/>
            <a:ext cx="5283529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01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360" y="1831770"/>
            <a:ext cx="4247885" cy="40243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8741" y="1831770"/>
            <a:ext cx="4982812" cy="40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10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756" y="1243898"/>
            <a:ext cx="4795594" cy="50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53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997528"/>
            <a:ext cx="10820400" cy="5221158"/>
          </a:xfrm>
        </p:spPr>
        <p:txBody>
          <a:bodyPr/>
          <a:lstStyle/>
          <a:p>
            <a:r>
              <a:rPr lang="es-ES" dirty="0" smtClean="0"/>
              <a:t>Ahora así es como se ve aplicando todo el diseño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22" y="1641948"/>
            <a:ext cx="2457450" cy="4429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094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80656"/>
            <a:ext cx="10820400" cy="5138030"/>
          </a:xfrm>
        </p:spPr>
        <p:txBody>
          <a:bodyPr/>
          <a:lstStyle/>
          <a:p>
            <a:r>
              <a:rPr lang="es-ES" dirty="0" smtClean="0"/>
              <a:t>Ahora apliquemos el código para dar funcionalidad al los </a:t>
            </a:r>
            <a:r>
              <a:rPr lang="es-ES" dirty="0" err="1" smtClean="0"/>
              <a:t>buttons</a:t>
            </a:r>
            <a:r>
              <a:rPr lang="es-ES" dirty="0" smtClean="0"/>
              <a:t> </a:t>
            </a:r>
          </a:p>
          <a:p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1725" y="1491404"/>
            <a:ext cx="74485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7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134" y="2149434"/>
            <a:ext cx="6310575" cy="2804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2800" y="951459"/>
            <a:ext cx="5029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83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819" y="1258547"/>
            <a:ext cx="5124450" cy="49244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8359" y="2157103"/>
            <a:ext cx="43529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16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81" y="2002669"/>
            <a:ext cx="6007260" cy="31840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84" y="2002669"/>
            <a:ext cx="5469136" cy="31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0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0" y="826396"/>
            <a:ext cx="5546628" cy="29432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05" y="826396"/>
            <a:ext cx="5780492" cy="29432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483" y="4310000"/>
            <a:ext cx="34480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425038"/>
            <a:ext cx="10820400" cy="4793647"/>
          </a:xfrm>
        </p:spPr>
        <p:txBody>
          <a:bodyPr/>
          <a:lstStyle/>
          <a:p>
            <a:r>
              <a:rPr lang="es-ES" dirty="0" smtClean="0"/>
              <a:t>Empezamos a crear los </a:t>
            </a:r>
            <a:r>
              <a:rPr lang="es-ES" dirty="0" err="1" smtClean="0"/>
              <a:t>fragments</a:t>
            </a:r>
            <a:r>
              <a:rPr lang="es-ES" dirty="0" smtClean="0"/>
              <a:t> necesarios para poder visualizar los ventanas que se mostraran en la </a:t>
            </a:r>
            <a:r>
              <a:rPr lang="es-ES" dirty="0" err="1" smtClean="0"/>
              <a:t>app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dirty="0" err="1" smtClean="0"/>
              <a:t>entos</a:t>
            </a:r>
            <a:r>
              <a:rPr lang="es-ES" dirty="0" smtClean="0"/>
              <a:t> lo creamos en la carpeta </a:t>
            </a:r>
            <a:r>
              <a:rPr lang="es-ES" dirty="0" err="1" smtClean="0"/>
              <a:t>onboarding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Ahora creamos en la carpeta </a:t>
            </a:r>
            <a:r>
              <a:rPr lang="es-ES" dirty="0" err="1" smtClean="0"/>
              <a:t>adapter</a:t>
            </a:r>
            <a:r>
              <a:rPr lang="es-ES" dirty="0" smtClean="0"/>
              <a:t> un Java </a:t>
            </a:r>
            <a:r>
              <a:rPr lang="es-ES" dirty="0" err="1" smtClean="0"/>
              <a:t>class</a:t>
            </a:r>
            <a:r>
              <a:rPr lang="es-ES" dirty="0" smtClean="0"/>
              <a:t> para poder manejar los </a:t>
            </a:r>
            <a:r>
              <a:rPr lang="es-ES" dirty="0" err="1" smtClean="0"/>
              <a:t>fragment</a:t>
            </a:r>
            <a:r>
              <a:rPr lang="es-ES" dirty="0" smtClean="0"/>
              <a:t> que se mostraran. Este controlara las visualización por posiciones.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1" y="2470068"/>
            <a:ext cx="5403272" cy="1066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51" y="5280535"/>
            <a:ext cx="5403272" cy="9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028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18" y="866651"/>
            <a:ext cx="5831015" cy="53990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94" y="866652"/>
            <a:ext cx="4701824" cy="5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22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1255868"/>
            <a:ext cx="3514725" cy="4419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682" y="372611"/>
            <a:ext cx="5199256" cy="30155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82" y="3550721"/>
            <a:ext cx="5199256" cy="30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09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708" y="927162"/>
            <a:ext cx="65055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190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2759" y="897931"/>
            <a:ext cx="5389360" cy="54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33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45030"/>
            <a:ext cx="10820400" cy="5173656"/>
          </a:xfrm>
        </p:spPr>
        <p:txBody>
          <a:bodyPr/>
          <a:lstStyle/>
          <a:p>
            <a:r>
              <a:rPr lang="es-ES" dirty="0" smtClean="0"/>
              <a:t>Ya aplicado todo el código veamos como funciona </a:t>
            </a:r>
          </a:p>
          <a:p>
            <a:endParaRPr lang="es-ES" dirty="0"/>
          </a:p>
        </p:txBody>
      </p:sp>
      <p:pic>
        <p:nvPicPr>
          <p:cNvPr id="4" name="WhatsApp Video 2020-05-18 at 19.07.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3350" y="1781299"/>
            <a:ext cx="2273596" cy="4133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lecha abajo 4"/>
          <p:cNvSpPr/>
          <p:nvPr/>
        </p:nvSpPr>
        <p:spPr>
          <a:xfrm rot="16200000">
            <a:off x="2991148" y="3705101"/>
            <a:ext cx="629393" cy="736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2537363" y="3021374"/>
            <a:ext cx="153696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Reproducir </a:t>
            </a:r>
          </a:p>
          <a:p>
            <a:r>
              <a:rPr lang="es-ES" dirty="0" smtClean="0"/>
              <a:t>video </a:t>
            </a:r>
          </a:p>
        </p:txBody>
      </p:sp>
    </p:spTree>
    <p:extLst>
      <p:ext uri="{BB962C8B-B14F-4D97-AF65-F5344CB8AC3E}">
        <p14:creationId xmlns:p14="http://schemas.microsoft.com/office/powerpoint/2010/main" val="72963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199408"/>
            <a:ext cx="10820400" cy="5019277"/>
          </a:xfrm>
        </p:spPr>
        <p:txBody>
          <a:bodyPr/>
          <a:lstStyle/>
          <a:p>
            <a:r>
              <a:rPr lang="es-ES" dirty="0" smtClean="0"/>
              <a:t>Ahora empezaremos a colocar el código al </a:t>
            </a:r>
            <a:r>
              <a:rPr lang="es-ES" dirty="0" err="1" smtClean="0"/>
              <a:t>onboardingadapter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7975" y="1721921"/>
            <a:ext cx="6496050" cy="46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294410"/>
            <a:ext cx="10820400" cy="4924275"/>
          </a:xfrm>
        </p:spPr>
        <p:txBody>
          <a:bodyPr/>
          <a:lstStyle/>
          <a:p>
            <a:r>
              <a:rPr lang="es-ES" dirty="0" smtClean="0"/>
              <a:t>En base al </a:t>
            </a:r>
            <a:r>
              <a:rPr lang="es-ES" dirty="0" err="1" smtClean="0"/>
              <a:t>onboarding</a:t>
            </a:r>
            <a:r>
              <a:rPr lang="es-ES" dirty="0" smtClean="0"/>
              <a:t> </a:t>
            </a:r>
            <a:r>
              <a:rPr lang="es-ES" dirty="0" err="1" smtClean="0"/>
              <a:t>adapter</a:t>
            </a:r>
            <a:r>
              <a:rPr lang="es-ES" dirty="0" smtClean="0"/>
              <a:t> tenemos que colocar un </a:t>
            </a:r>
            <a:r>
              <a:rPr lang="es-ES" dirty="0" err="1" smtClean="0"/>
              <a:t>codico</a:t>
            </a:r>
            <a:r>
              <a:rPr lang="es-ES" dirty="0" smtClean="0"/>
              <a:t> en el </a:t>
            </a:r>
            <a:r>
              <a:rPr lang="es-ES" dirty="0" err="1" smtClean="0"/>
              <a:t>MainActivity</a:t>
            </a:r>
            <a:r>
              <a:rPr lang="es-ES" dirty="0" smtClean="0"/>
              <a:t>  para que se muestren primero los </a:t>
            </a:r>
            <a:r>
              <a:rPr lang="es-ES" dirty="0" err="1" smtClean="0"/>
              <a:t>fragments</a:t>
            </a:r>
            <a:r>
              <a:rPr lang="es-ES" dirty="0" smtClean="0"/>
              <a:t> y no el </a:t>
            </a:r>
            <a:r>
              <a:rPr lang="es-ES" dirty="0" err="1" smtClean="0"/>
              <a:t>MainActivity</a:t>
            </a:r>
            <a:r>
              <a:rPr lang="es-ES" dirty="0" smtClean="0"/>
              <a:t>, ya que este esta por predeterminado a </a:t>
            </a:r>
            <a:r>
              <a:rPr lang="es-ES" dirty="0" err="1" smtClean="0"/>
              <a:t>mostrarce</a:t>
            </a:r>
            <a:r>
              <a:rPr lang="es-ES" dirty="0" smtClean="0"/>
              <a:t> primero </a:t>
            </a:r>
            <a:r>
              <a:rPr lang="es-ES" dirty="0" err="1" smtClean="0"/>
              <a:t>alcorrer</a:t>
            </a:r>
            <a:r>
              <a:rPr lang="es-ES" dirty="0" smtClean="0"/>
              <a:t> la </a:t>
            </a:r>
            <a:r>
              <a:rPr lang="es-ES" dirty="0" err="1" smtClean="0"/>
              <a:t>app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2624446"/>
            <a:ext cx="10820400" cy="39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68295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565</TotalTime>
  <Words>1221</Words>
  <Application>Microsoft Office PowerPoint</Application>
  <PresentationFormat>Panorámica</PresentationFormat>
  <Paragraphs>135</Paragraphs>
  <Slides>74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8" baseType="lpstr">
      <vt:lpstr>Arial</vt:lpstr>
      <vt:lpstr>Century Gothic</vt:lpstr>
      <vt:lpstr>Consolas</vt:lpstr>
      <vt:lpstr>Estela de condensación</vt:lpstr>
      <vt:lpstr>RESOLUCION DEL EXAMEN HITO3</vt:lpstr>
      <vt:lpstr>1.Crear un onboardin de tres fragments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 Diseño y funcionalidad al fragment login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3.Crear la calculadora y darle funcionalidad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RESOLUCION DEL EXAMEN HITO3</dc:title>
  <dc:creator>MAQ</dc:creator>
  <cp:lastModifiedBy>MAQ</cp:lastModifiedBy>
  <cp:revision>32</cp:revision>
  <dcterms:created xsi:type="dcterms:W3CDTF">2020-05-18T13:53:14Z</dcterms:created>
  <dcterms:modified xsi:type="dcterms:W3CDTF">2020-05-18T23:18:28Z</dcterms:modified>
</cp:coreProperties>
</file>